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6" r:id="rId2"/>
    <p:sldMasterId id="2147483660" r:id="rId3"/>
  </p:sldMasterIdLst>
  <p:sldIdLst>
    <p:sldId id="256" r:id="rId4"/>
    <p:sldId id="323" r:id="rId5"/>
    <p:sldId id="309" r:id="rId6"/>
    <p:sldId id="324" r:id="rId7"/>
    <p:sldId id="274" r:id="rId8"/>
    <p:sldId id="32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/>
              <a:t>Образовательная организация, Территория</a:t>
            </a:r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/>
              <a:t>Ф.И.О. Руководителя</a:t>
            </a:r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Темы работы</a:t>
            </a:r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Цель работы</a:t>
            </a:r>
          </a:p>
        </p:txBody>
      </p:sp>
    </p:spTree>
    <p:extLst>
      <p:ext uri="{BB962C8B-B14F-4D97-AF65-F5344CB8AC3E}">
        <p14:creationId xmlns:p14="http://schemas.microsoft.com/office/powerpoint/2010/main" val="7223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/>
              <a:t>Образовательная организация, Территория</a:t>
            </a:r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/>
              <a:t>Ф.И.О. Руководителя</a:t>
            </a:r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Темы работы</a:t>
            </a:r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Цель работы</a:t>
            </a:r>
          </a:p>
        </p:txBody>
      </p:sp>
    </p:spTree>
    <p:extLst>
      <p:ext uri="{BB962C8B-B14F-4D97-AF65-F5344CB8AC3E}">
        <p14:creationId xmlns:p14="http://schemas.microsoft.com/office/powerpoint/2010/main" val="7283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/>
              <a:t>Образовательная организация, Территория</a:t>
            </a:r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/>
              <a:t>Ф.И.О. Руководителя</a:t>
            </a:r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Темы работы</a:t>
            </a:r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Цель работы</a:t>
            </a:r>
          </a:p>
        </p:txBody>
      </p:sp>
    </p:spTree>
    <p:extLst>
      <p:ext uri="{BB962C8B-B14F-4D97-AF65-F5344CB8AC3E}">
        <p14:creationId xmlns:p14="http://schemas.microsoft.com/office/powerpoint/2010/main" val="3576668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Этап </a:t>
            </a:r>
            <a:r>
              <a:rPr lang="en-US" dirty="0"/>
              <a:t>/ </a:t>
            </a:r>
            <a:r>
              <a:rPr lang="ru-RU" dirty="0"/>
              <a:t>Период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Задача</a:t>
            </a:r>
            <a:r>
              <a:rPr lang="en-US" sz="3600" b="1" dirty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5966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Результаты</a:t>
            </a:r>
            <a:r>
              <a:rPr lang="ru-RU" sz="3600" b="1" baseline="0" dirty="0"/>
              <a:t> решения задачи</a:t>
            </a:r>
            <a:r>
              <a:rPr lang="en-US" sz="3600" b="1" dirty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76397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блемы и вы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Этап </a:t>
            </a:r>
            <a:r>
              <a:rPr lang="en-US" dirty="0"/>
              <a:t>/ </a:t>
            </a:r>
            <a:r>
              <a:rPr lang="ru-RU" dirty="0"/>
              <a:t>Период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382588" y="395479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выходы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4596938"/>
            <a:ext cx="9277350" cy="2103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191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4"/>
            <a:ext cx="9277350" cy="19661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81322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/>
              <a:t>Образовательная организация, Территория</a:t>
            </a:r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/>
              <a:t>Ф.И.О. Руководителя</a:t>
            </a:r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Темы работы</a:t>
            </a:r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Цель работы</a:t>
            </a:r>
          </a:p>
        </p:txBody>
      </p:sp>
    </p:spTree>
    <p:extLst>
      <p:ext uri="{BB962C8B-B14F-4D97-AF65-F5344CB8AC3E}">
        <p14:creationId xmlns:p14="http://schemas.microsoft.com/office/powerpoint/2010/main" val="86241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Этап </a:t>
            </a:r>
            <a:r>
              <a:rPr lang="en-US" dirty="0"/>
              <a:t>/ </a:t>
            </a:r>
            <a:r>
              <a:rPr lang="ru-RU" dirty="0"/>
              <a:t>Период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Задача</a:t>
            </a:r>
            <a:r>
              <a:rPr lang="en-US" sz="3600" b="1" dirty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5966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Результаты</a:t>
            </a:r>
            <a:r>
              <a:rPr lang="ru-RU" sz="3600" b="1" baseline="0" dirty="0"/>
              <a:t> решения задачи</a:t>
            </a:r>
            <a:r>
              <a:rPr lang="en-US" sz="3600" b="1" dirty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52787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роблемы и вы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Этап </a:t>
            </a:r>
            <a:r>
              <a:rPr lang="en-US" dirty="0"/>
              <a:t>/ </a:t>
            </a:r>
            <a:r>
              <a:rPr lang="ru-RU" dirty="0"/>
              <a:t>Период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382588" y="395479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выходы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4596938"/>
            <a:ext cx="9277350" cy="2103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191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4"/>
            <a:ext cx="9277350" cy="19661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48817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Этап </a:t>
            </a:r>
            <a:r>
              <a:rPr lang="en-US" dirty="0"/>
              <a:t>/ </a:t>
            </a:r>
            <a:r>
              <a:rPr lang="ru-RU" dirty="0"/>
              <a:t>Период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Задача</a:t>
            </a:r>
            <a:r>
              <a:rPr lang="en-US" sz="3600" b="1" dirty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5966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Результаты</a:t>
            </a:r>
            <a:r>
              <a:rPr lang="ru-RU" sz="3600" b="1" baseline="0" dirty="0"/>
              <a:t> решения задачи</a:t>
            </a:r>
            <a:r>
              <a:rPr lang="en-US" sz="3600" b="1" dirty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90946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блемы и вы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Этап </a:t>
            </a:r>
            <a:r>
              <a:rPr lang="en-US" dirty="0"/>
              <a:t>/ </a:t>
            </a:r>
            <a:r>
              <a:rPr lang="ru-RU" dirty="0"/>
              <a:t>Период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382588" y="395479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выходы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4596938"/>
            <a:ext cx="9277350" cy="2103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191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4"/>
            <a:ext cx="9277350" cy="19661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94960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/>
              <a:t>Образовательная организация, Территория</a:t>
            </a:r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/>
              <a:t>Ф.И.О. Руководителя</a:t>
            </a:r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Темы работы</a:t>
            </a:r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Цель работы</a:t>
            </a:r>
          </a:p>
        </p:txBody>
      </p:sp>
    </p:spTree>
    <p:extLst>
      <p:ext uri="{BB962C8B-B14F-4D97-AF65-F5344CB8AC3E}">
        <p14:creationId xmlns:p14="http://schemas.microsoft.com/office/powerpoint/2010/main" val="395364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Этап </a:t>
            </a:r>
            <a:r>
              <a:rPr lang="en-US" dirty="0"/>
              <a:t>/ </a:t>
            </a:r>
            <a:r>
              <a:rPr lang="ru-RU" dirty="0"/>
              <a:t>Период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Задача</a:t>
            </a:r>
            <a:r>
              <a:rPr lang="en-US" sz="3600" b="1" dirty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5966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Результаты</a:t>
            </a:r>
            <a:r>
              <a:rPr lang="ru-RU" sz="3600" b="1" baseline="0" dirty="0"/>
              <a:t> решения задачи</a:t>
            </a:r>
            <a:r>
              <a:rPr lang="en-US" sz="3600" b="1" dirty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67759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облемы и вы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Этап </a:t>
            </a:r>
            <a:r>
              <a:rPr lang="en-US" dirty="0"/>
              <a:t>/ </a:t>
            </a:r>
            <a:r>
              <a:rPr lang="ru-RU" dirty="0"/>
              <a:t>Период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382588" y="395479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выходы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4596938"/>
            <a:ext cx="9277350" cy="2103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191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4"/>
            <a:ext cx="9277350" cy="19661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2931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40"/>
          <p:cNvSpPr>
            <a:spLocks noGrp="1"/>
          </p:cNvSpPr>
          <p:nvPr>
            <p:ph type="body" sz="quarter" idx="10" hasCustomPrompt="1"/>
          </p:nvPr>
        </p:nvSpPr>
        <p:spPr>
          <a:xfrm>
            <a:off x="174421" y="182563"/>
            <a:ext cx="5511800" cy="357187"/>
          </a:xfr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pPr lvl="0"/>
            <a:r>
              <a:rPr lang="ru-RU" dirty="0"/>
              <a:t>Образовательная организация, Территория</a:t>
            </a:r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11" hasCustomPrompt="1"/>
          </p:nvPr>
        </p:nvSpPr>
        <p:spPr>
          <a:xfrm>
            <a:off x="174625" y="614909"/>
            <a:ext cx="5511800" cy="3667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ru-RU" dirty="0"/>
              <a:t>Ф.И.О. Руководителя</a:t>
            </a:r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12" hasCustomPrompt="1"/>
          </p:nvPr>
        </p:nvSpPr>
        <p:spPr>
          <a:xfrm>
            <a:off x="1497013" y="1712452"/>
            <a:ext cx="5444114" cy="15287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Темы работы</a:t>
            </a:r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3" hasCustomPrompt="1"/>
          </p:nvPr>
        </p:nvSpPr>
        <p:spPr>
          <a:xfrm>
            <a:off x="1497013" y="3482514"/>
            <a:ext cx="10472737" cy="2062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Цель работы</a:t>
            </a:r>
          </a:p>
        </p:txBody>
      </p:sp>
    </p:spTree>
    <p:extLst>
      <p:ext uri="{BB962C8B-B14F-4D97-AF65-F5344CB8AC3E}">
        <p14:creationId xmlns:p14="http://schemas.microsoft.com/office/powerpoint/2010/main" val="2822903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Этап </a:t>
            </a:r>
            <a:r>
              <a:rPr lang="en-US" dirty="0"/>
              <a:t>/ </a:t>
            </a:r>
            <a:r>
              <a:rPr lang="ru-RU" dirty="0"/>
              <a:t>Период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1654261"/>
            <a:ext cx="9210502" cy="113050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39683" y="152122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Задача</a:t>
            </a:r>
            <a:r>
              <a:rPr lang="en-US" sz="3600" b="1" dirty="0"/>
              <a:t>:</a:t>
            </a:r>
            <a:endParaRPr lang="ru-RU" sz="3600" b="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683" y="2891141"/>
            <a:ext cx="5966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Результаты</a:t>
            </a:r>
            <a:r>
              <a:rPr lang="ru-RU" sz="3600" b="1" baseline="0" dirty="0"/>
              <a:t> решения задачи</a:t>
            </a:r>
            <a:r>
              <a:rPr lang="en-US" sz="3600" b="1" dirty="0"/>
              <a:t>: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9277350" cy="31638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12349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блемы и вых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Этап </a:t>
            </a:r>
            <a:r>
              <a:rPr lang="en-US" dirty="0"/>
              <a:t>/ </a:t>
            </a:r>
            <a:r>
              <a:rPr lang="ru-RU" dirty="0"/>
              <a:t>Период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382588" y="3954794"/>
            <a:ext cx="385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выходы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82588" y="4596938"/>
            <a:ext cx="9277350" cy="2103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82588" y="1346055"/>
            <a:ext cx="191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382588" y="1808164"/>
            <a:ext cx="9277350" cy="19661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71764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9683" y="148677"/>
            <a:ext cx="11065625" cy="615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11436927" y="148677"/>
            <a:ext cx="550025" cy="615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239683" y="1313411"/>
            <a:ext cx="9777153" cy="530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2545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49" r:id="rId4"/>
    <p:sldLayoutId id="2147483650" r:id="rId5"/>
    <p:sldLayoutId id="214748365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9683" y="148677"/>
            <a:ext cx="11065625" cy="615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11436927" y="148677"/>
            <a:ext cx="550025" cy="615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239683" y="1313411"/>
            <a:ext cx="9777153" cy="530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1157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70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9683" y="148677"/>
            <a:ext cx="11065625" cy="615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11436927" y="148677"/>
            <a:ext cx="550025" cy="615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7CFE0-68C5-4CD5-8233-E3EFE683B89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239683" y="1313411"/>
            <a:ext cx="9777153" cy="530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0715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99" r:id="rId4"/>
    <p:sldLayoutId id="2147483697" r:id="rId5"/>
    <p:sldLayoutId id="214748369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36483" y="252247"/>
            <a:ext cx="9869214" cy="319033"/>
          </a:xfrm>
        </p:spPr>
        <p:txBody>
          <a:bodyPr/>
          <a:lstStyle/>
          <a:p>
            <a:r>
              <a:rPr lang="ru-RU" b="1" dirty="0"/>
              <a:t>МБДОУ «Старобачатский детский сад общеразвивающего вида»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87923" y="677917"/>
            <a:ext cx="9051150" cy="409903"/>
          </a:xfrm>
        </p:spPr>
        <p:txBody>
          <a:bodyPr>
            <a:normAutofit/>
          </a:bodyPr>
          <a:lstStyle/>
          <a:p>
            <a:r>
              <a:rPr lang="ru-RU" b="1" dirty="0"/>
              <a:t>Баженова Валентина Васильевна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497012" y="1434662"/>
            <a:ext cx="7963511" cy="1806552"/>
          </a:xfrm>
        </p:spPr>
        <p:txBody>
          <a:bodyPr>
            <a:noAutofit/>
          </a:bodyPr>
          <a:lstStyle/>
          <a:p>
            <a:r>
              <a:rPr lang="ru-RU" sz="3200" b="1" dirty="0"/>
              <a:t>Ознакомление детей дошкольного возраста с православными традициями в ДОО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Разработка и апробация педагогических условий формирования представлений у дошкольников в ДОО в ходе их ознакомления с православными  традициями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5479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Этап: аналитико-проектировочный 2019 год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Разработать и создать предметно-развивающую среду, направленную на формирование представлений дошкольников о православных </a:t>
            </a:r>
            <a:r>
              <a:rPr lang="ru-RU" dirty="0" smtClean="0"/>
              <a:t>традициях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366822" y="3442356"/>
            <a:ext cx="11110475" cy="316388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Создана предметно-развивающая среда, направленная на формирование представлений дошкольников о православных традициях.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Организовано взаимодействие и сотрудничество с социальными партнерами по формирование представлений дошкольников о православных традициях.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922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        </a:t>
            </a:r>
            <a:r>
              <a:rPr lang="ru-RU" dirty="0"/>
              <a:t>Этап: </a:t>
            </a:r>
            <a:r>
              <a:rPr lang="ru-RU" dirty="0" smtClean="0"/>
              <a:t>исполнительский 2020 год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fontAlgn="base"/>
            <a:r>
              <a:rPr lang="ru-RU" dirty="0"/>
              <a:t>Разработать и реализовать дополнительную общеразвивающую  программу «Родничок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382587" y="3536950"/>
            <a:ext cx="10684805" cy="3163888"/>
          </a:xfrm>
        </p:spPr>
        <p:txBody>
          <a:bodyPr>
            <a:normAutofit fontScale="92500"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300" dirty="0"/>
              <a:t>Разработали дополнительную общеразвивающую программу «Родничок».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300" dirty="0"/>
              <a:t>Областной конкурс «Кузбасс - малая Родина». Номинация «Развитие православной культуры в Кузбассе».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300" dirty="0"/>
              <a:t>Всероссийский конкурс «Старт инноваций». Направление: Конкурс методических разработок.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300" dirty="0"/>
              <a:t>Конкурс «Инновация в образовании» в номинации "Инновации в воспитании" в рамках Кузбасского образовательного форума</a:t>
            </a:r>
          </a:p>
          <a:p>
            <a:endParaRPr lang="ru-RU" sz="1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23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Этап: исполнительский     2019-2020 учебный год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828800" y="1654261"/>
            <a:ext cx="9210502" cy="1388484"/>
          </a:xfrm>
        </p:spPr>
        <p:txBody>
          <a:bodyPr>
            <a:noAutofit/>
          </a:bodyPr>
          <a:lstStyle/>
          <a:p>
            <a:r>
              <a:rPr lang="ru-RU" sz="2000" dirty="0"/>
              <a:t>Выявить уровень владения педагогами современными образовательными технологиями и организовать внутрифирменное развитие по повышению уровня владения технологиями, обеспечивающие формирование представлений у дошкольников в детском саду о православных традициях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Консультация «Формирование представлений у дошкольников в детском саду о православных традициях».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Семинар «Духовно-нравственное воспитание дошкольников посредством знакомства с русскими народными праздниками и православными традициями».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Смотр конкурс «Лучшая методическая разработка по формированию представлений у детей дошкольного возраста о православных традициях».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Участие в конференции «Инновации в образовании».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0211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Этап: исполнительский     2020 год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934308" y="1654262"/>
            <a:ext cx="9104994" cy="120323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5100" dirty="0">
                <a:ea typeface="Times New Roman"/>
              </a:rPr>
              <a:t>Разработать методические материалы по ознакомлению детей дошкольного возраста с православными традициями в ДОО</a:t>
            </a:r>
            <a:endParaRPr lang="ru-RU" sz="5100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382588" y="3536950"/>
            <a:ext cx="10605978" cy="3163888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II региональная научно-практическая конференция </a:t>
            </a:r>
            <a:r>
              <a:rPr lang="ru-RU" sz="2400" dirty="0" err="1"/>
              <a:t>Интенсиф</a:t>
            </a:r>
            <a:r>
              <a:rPr lang="ru-RU" sz="2400" dirty="0"/>
              <a:t> Ежегодного методического фестиваля открытых мероприятий по духовно-нравственному воспитанию обучающихся "300 лет Кузбассу: семейные реликвии"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. Специализированная выставка-ярмарка «Кузбасский образовательный форум». Экспонат "Волшебная глина!»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Разработали методические материалы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IX межрегиональные ежегодные историко-краеведческие Чтения "Православное краеведение на земле Сибирской". 2020 г.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Публикация в электронном журнале СБОРНИК МАТЕРИАЛОВ IX межрегиональных ежегодных историко-краеведческих Чтений "Православное краеведение на земле Сибирской". 2020 г.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Публикация в электронном журнале "Гуманитарные ведомости ТГПУ им. Л.Н. Толстого" № 4 (36) декабрь 2020 г. </a:t>
            </a:r>
          </a:p>
          <a:p>
            <a:pPr>
              <a:lnSpc>
                <a:spcPct val="100000"/>
              </a:lnSpc>
            </a:pPr>
            <a:endParaRPr lang="ru-RU" sz="2400" dirty="0"/>
          </a:p>
          <a:p>
            <a:pPr>
              <a:lnSpc>
                <a:spcPct val="100000"/>
              </a:lnSpc>
            </a:pPr>
            <a:endParaRPr lang="ru-RU" sz="2400" dirty="0"/>
          </a:p>
          <a:p>
            <a:pPr>
              <a:lnSpc>
                <a:spcPct val="100000"/>
              </a:lnSpc>
            </a:pPr>
            <a:endParaRPr lang="ru-RU" sz="2400" dirty="0"/>
          </a:p>
          <a:p>
            <a:pPr>
              <a:lnSpc>
                <a:spcPct val="100000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56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Этап: исполнительский     </a:t>
            </a:r>
            <a:r>
              <a:rPr lang="ru-RU" dirty="0" smtClean="0"/>
              <a:t>2021 </a:t>
            </a:r>
            <a:r>
              <a:rPr lang="ru-RU" dirty="0"/>
              <a:t>учебный год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Организовать взаимодействие и сотрудничество с социальными партнерами по  </a:t>
            </a:r>
            <a:r>
              <a:rPr lang="ru-RU" dirty="0" smtClean="0">
                <a:solidFill>
                  <a:prstClr val="black"/>
                </a:solidFill>
              </a:rPr>
              <a:t>ознакомлению детей дошкольного возраста с православными традициями </a:t>
            </a:r>
            <a:r>
              <a:rPr lang="ru-RU" smtClean="0">
                <a:solidFill>
                  <a:prstClr val="black"/>
                </a:solidFill>
              </a:rPr>
              <a:t>в ДОО </a:t>
            </a:r>
            <a:r>
              <a:rPr lang="ru-RU" dirty="0">
                <a:solidFill>
                  <a:prstClr val="black"/>
                </a:solidFill>
              </a:rPr>
              <a:t>в дистанционной </a:t>
            </a:r>
            <a:r>
              <a:rPr lang="ru-RU" dirty="0" smtClean="0">
                <a:solidFill>
                  <a:prstClr val="black"/>
                </a:solidFill>
              </a:rPr>
              <a:t>форме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600" dirty="0">
                <a:solidFill>
                  <a:prstClr val="black"/>
                </a:solidFill>
              </a:rPr>
              <a:t>Возникли затруднения при организации взаимодействия и сотрудничества с  социальными партнерами по  </a:t>
            </a:r>
            <a:r>
              <a:rPr lang="ru-RU" sz="2600" dirty="0" smtClean="0">
                <a:solidFill>
                  <a:prstClr val="black"/>
                </a:solidFill>
              </a:rPr>
              <a:t>ознакомлению детей дошкольного возраста с православными традициями в ДОО на </a:t>
            </a:r>
            <a:r>
              <a:rPr lang="ru-RU" sz="2600" dirty="0">
                <a:solidFill>
                  <a:prstClr val="black"/>
                </a:solidFill>
              </a:rPr>
              <a:t>исполнительском этапе реализации проекта, так как </a:t>
            </a:r>
            <a:r>
              <a:rPr lang="ru-RU" sz="2600" dirty="0" smtClean="0">
                <a:solidFill>
                  <a:prstClr val="black"/>
                </a:solidFill>
              </a:rPr>
              <a:t>ДОУ </a:t>
            </a:r>
            <a:r>
              <a:rPr lang="ru-RU" sz="2600" dirty="0">
                <a:solidFill>
                  <a:prstClr val="black"/>
                </a:solidFill>
              </a:rPr>
              <a:t>работало в режиме повышенной готовности в условиях новой </a:t>
            </a:r>
            <a:r>
              <a:rPr lang="ru-RU" sz="2600" dirty="0" smtClean="0">
                <a:solidFill>
                  <a:prstClr val="black"/>
                </a:solidFill>
              </a:rPr>
              <a:t>коронавирусной инфекции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316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ине - красны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ине - красный (светлый)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Красно - Синий (Светлый)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337</Words>
  <Application>Microsoft Office PowerPoint</Application>
  <PresentationFormat>Произвольный</PresentationFormat>
  <Paragraphs>33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Сине - красный</vt:lpstr>
      <vt:lpstr>Сине - красный (светлый)</vt:lpstr>
      <vt:lpstr>Красно - Синий (Светлый)</vt:lpstr>
      <vt:lpstr>Презентация PowerPoint</vt:lpstr>
      <vt:lpstr>Этап: аналитико-проектировочный 2019 год</vt:lpstr>
      <vt:lpstr>        Этап: исполнительский 2020 год</vt:lpstr>
      <vt:lpstr>Этап: исполнительский     2019-2020 учебный год</vt:lpstr>
      <vt:lpstr>Этап: исполнительский     2020 год</vt:lpstr>
      <vt:lpstr>Этап: исполнительский     2021 учебный год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 Попов</dc:creator>
  <cp:lastModifiedBy>User</cp:lastModifiedBy>
  <cp:revision>60</cp:revision>
  <dcterms:created xsi:type="dcterms:W3CDTF">2020-11-16T02:28:04Z</dcterms:created>
  <dcterms:modified xsi:type="dcterms:W3CDTF">2021-02-02T01:50:52Z</dcterms:modified>
</cp:coreProperties>
</file>